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FAFF-2FAA-4C3B-9B76-F24EC4E9692B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E45-9152-4422-8F20-3B9D9F62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1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FAFF-2FAA-4C3B-9B76-F24EC4E9692B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E45-9152-4422-8F20-3B9D9F62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2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FAFF-2FAA-4C3B-9B76-F24EC4E9692B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E45-9152-4422-8F20-3B9D9F62A99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18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FAFF-2FAA-4C3B-9B76-F24EC4E9692B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E45-9152-4422-8F20-3B9D9F62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9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FAFF-2FAA-4C3B-9B76-F24EC4E9692B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E45-9152-4422-8F20-3B9D9F62A99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818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FAFF-2FAA-4C3B-9B76-F24EC4E9692B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E45-9152-4422-8F20-3B9D9F62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71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FAFF-2FAA-4C3B-9B76-F24EC4E9692B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E45-9152-4422-8F20-3B9D9F62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45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FAFF-2FAA-4C3B-9B76-F24EC4E9692B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E45-9152-4422-8F20-3B9D9F62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FAFF-2FAA-4C3B-9B76-F24EC4E9692B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E45-9152-4422-8F20-3B9D9F62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FAFF-2FAA-4C3B-9B76-F24EC4E9692B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E45-9152-4422-8F20-3B9D9F62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3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FAFF-2FAA-4C3B-9B76-F24EC4E9692B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E45-9152-4422-8F20-3B9D9F62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9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FAFF-2FAA-4C3B-9B76-F24EC4E9692B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E45-9152-4422-8F20-3B9D9F62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1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FAFF-2FAA-4C3B-9B76-F24EC4E9692B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E45-9152-4422-8F20-3B9D9F62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0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FAFF-2FAA-4C3B-9B76-F24EC4E9692B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E45-9152-4422-8F20-3B9D9F62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4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FAFF-2FAA-4C3B-9B76-F24EC4E9692B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E45-9152-4422-8F20-3B9D9F62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9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FAFF-2FAA-4C3B-9B76-F24EC4E9692B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5E45-9152-4422-8F20-3B9D9F62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3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FAFF-2FAA-4C3B-9B76-F24EC4E9692B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6E5E45-9152-4422-8F20-3B9D9F62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50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SR A1A / SR 200 Reconstruction Project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4400" b="1" dirty="0" smtClean="0"/>
              <a:t>Public Information Meeting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42" y="5682641"/>
            <a:ext cx="1673062" cy="83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58006"/>
            <a:ext cx="12192000" cy="296190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7681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543"/>
            <a:ext cx="12066143" cy="528755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308100" y="3911600"/>
            <a:ext cx="1612900" cy="647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397000" y="2984500"/>
            <a:ext cx="21590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657350" y="2984500"/>
            <a:ext cx="1263650" cy="927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2250" y="2443942"/>
            <a:ext cx="3225800" cy="591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I-95 to West of Still Quarters Rd.</a:t>
            </a:r>
          </a:p>
          <a:p>
            <a:pPr algn="ctr"/>
            <a:r>
              <a:rPr lang="en-US" sz="1600" dirty="0" smtClean="0"/>
              <a:t>FM # 210711-2</a:t>
            </a:r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921000" y="3119218"/>
            <a:ext cx="1689100" cy="792382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648200" y="3060700"/>
            <a:ext cx="825500" cy="45818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09900" y="3987800"/>
            <a:ext cx="2159000" cy="7747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168900" y="3060700"/>
            <a:ext cx="304800" cy="16891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77383" y="4762500"/>
            <a:ext cx="2882900" cy="82276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West of Still Quarters Rd to West of Rubin Davis Lane</a:t>
            </a:r>
          </a:p>
          <a:p>
            <a:pPr algn="ctr"/>
            <a:r>
              <a:rPr lang="en-US" sz="1600" dirty="0" smtClean="0"/>
              <a:t>FM # 210712-3</a:t>
            </a:r>
            <a:endParaRPr lang="en-US" sz="1600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5473700" y="2984500"/>
            <a:ext cx="2235200" cy="762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21600" y="2984500"/>
            <a:ext cx="5207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280400" y="2984500"/>
            <a:ext cx="3200400" cy="46355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562600" y="3106518"/>
            <a:ext cx="3606800" cy="145278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9226550" y="3448050"/>
            <a:ext cx="2254250" cy="111125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670800" y="4559300"/>
            <a:ext cx="3530600" cy="8644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West of Rubin Davis Lane to East of CR-107/O’Neil-Scott Rd</a:t>
            </a:r>
            <a:r>
              <a:rPr lang="en-US" dirty="0"/>
              <a:t>.</a:t>
            </a:r>
            <a:endParaRPr lang="en-US" dirty="0" smtClean="0"/>
          </a:p>
          <a:p>
            <a:pPr algn="ctr"/>
            <a:r>
              <a:rPr lang="en-US" dirty="0" smtClean="0"/>
              <a:t>FM #210712-4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89400" y="205430"/>
            <a:ext cx="436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PROJECT LIMITS</a:t>
            </a:r>
            <a:endParaRPr lang="en-US" sz="3200" b="1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2741922"/>
            <a:ext cx="577856" cy="46274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34" y="4276286"/>
            <a:ext cx="477983" cy="4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185"/>
          <a:stretch/>
        </p:blipFill>
        <p:spPr>
          <a:xfrm>
            <a:off x="1117599" y="762000"/>
            <a:ext cx="9717729" cy="5911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00399" y="139700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Diverging Diamond Interchange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1600199"/>
            <a:ext cx="723901" cy="6635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209345"/>
            <a:ext cx="560386" cy="5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What is a Diverging Diamond Interchange?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1489"/>
            <a:ext cx="8596668" cy="990825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The diverging diamond interchange, known as a DDI, is designed to allow two directions of traffic to temporarily cross to the opposite side of the roadway to provide easier access on and off the freeway.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8428" y="3089503"/>
            <a:ext cx="666387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Limits number of traffic signal phases required to move motorists through the interchange</a:t>
            </a:r>
          </a:p>
          <a:p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Movements on and off the freeway have fewer conflict points and can be free-flowing</a:t>
            </a:r>
          </a:p>
          <a:p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Moves high volumes of traffic without increasing the number of lanes in an interchange.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145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are the Benefits?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642" y="1420361"/>
            <a:ext cx="9035758" cy="4730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b="1" dirty="0" smtClean="0">
                <a:solidFill>
                  <a:schemeClr val="accent2"/>
                </a:solidFill>
              </a:rPr>
              <a:t>Safety</a:t>
            </a:r>
          </a:p>
          <a:p>
            <a:r>
              <a:rPr lang="en-US" sz="2400" b="1" dirty="0" smtClean="0"/>
              <a:t>Fewer conflict points (14 for DDI, 26 for conventional)</a:t>
            </a:r>
          </a:p>
          <a:p>
            <a:r>
              <a:rPr lang="en-US" sz="2400" b="1" dirty="0" smtClean="0"/>
              <a:t>Better sight distance at turns</a:t>
            </a:r>
          </a:p>
          <a:p>
            <a:r>
              <a:rPr lang="en-US" sz="2400" b="1" dirty="0" smtClean="0"/>
              <a:t>Wrong way entry to ramps extremely difficult</a:t>
            </a:r>
          </a:p>
          <a:p>
            <a:pPr marL="0" indent="0">
              <a:buNone/>
            </a:pPr>
            <a:r>
              <a:rPr lang="en-US" sz="2900" b="1" dirty="0" smtClean="0">
                <a:solidFill>
                  <a:schemeClr val="accent2"/>
                </a:solidFill>
              </a:rPr>
              <a:t>Operations</a:t>
            </a:r>
          </a:p>
          <a:p>
            <a:r>
              <a:rPr lang="en-US" sz="2400" b="1" dirty="0" smtClean="0"/>
              <a:t>Simple left and right turns from all directions</a:t>
            </a:r>
          </a:p>
          <a:p>
            <a:r>
              <a:rPr lang="en-US" sz="2400" b="1" dirty="0" smtClean="0"/>
              <a:t>Increases left turn lane capacity without adding lanes</a:t>
            </a:r>
          </a:p>
          <a:p>
            <a:r>
              <a:rPr lang="en-US" sz="2400" b="1" dirty="0" smtClean="0"/>
              <a:t>Two phase signals with shorter cycle lengths reduces delay</a:t>
            </a:r>
          </a:p>
          <a:p>
            <a:r>
              <a:rPr lang="en-US" sz="2400" b="1" dirty="0" smtClean="0"/>
              <a:t>Better storage between the ramp terminals</a:t>
            </a:r>
          </a:p>
        </p:txBody>
      </p:sp>
    </p:spTree>
    <p:extLst>
      <p:ext uri="{BB962C8B-B14F-4D97-AF65-F5344CB8AC3E}">
        <p14:creationId xmlns:p14="http://schemas.microsoft.com/office/powerpoint/2010/main" val="34080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Thank you for coming!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68" y="3403600"/>
            <a:ext cx="3378200" cy="168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74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42CC8656BA8442840F5D8AD1EA12DC" ma:contentTypeVersion="1" ma:contentTypeDescription="Create a new document." ma:contentTypeScope="" ma:versionID="1114ac2f8c69ab6e4de1d088d21f98c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23B916D-1E40-48C1-B14E-BC2FA9AB4643}"/>
</file>

<file path=customXml/itemProps2.xml><?xml version="1.0" encoding="utf-8"?>
<ds:datastoreItem xmlns:ds="http://schemas.openxmlformats.org/officeDocument/2006/customXml" ds:itemID="{D022E943-BF9D-4659-9D8A-6A2F292E9832}"/>
</file>

<file path=customXml/itemProps3.xml><?xml version="1.0" encoding="utf-8"?>
<ds:datastoreItem xmlns:ds="http://schemas.openxmlformats.org/officeDocument/2006/customXml" ds:itemID="{02D72BDC-68DB-4FA4-ACFF-5DEB7DA388A0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799</TotalTime>
  <Words>209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SR A1A / SR 200 Reconstruction Project</vt:lpstr>
      <vt:lpstr>PowerPoint Presentation</vt:lpstr>
      <vt:lpstr>PowerPoint Presentation</vt:lpstr>
      <vt:lpstr>What is a Diverging Diamond Interchange?</vt:lpstr>
      <vt:lpstr>What are the Benefits?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 A1A / SR 200 Reconstruction Project</dc:title>
  <dc:creator>Charles, Janice</dc:creator>
  <cp:lastModifiedBy>Ron Ernest</cp:lastModifiedBy>
  <cp:revision>27</cp:revision>
  <cp:lastPrinted>2014-11-12T19:47:48Z</cp:lastPrinted>
  <dcterms:created xsi:type="dcterms:W3CDTF">2014-10-30T15:15:06Z</dcterms:created>
  <dcterms:modified xsi:type="dcterms:W3CDTF">2014-11-13T19:34:16Z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0x0101009D42CC8656BA8442840F5D8AD1EA12DC</vt:lpwstr>
  </property>
</Properties>
</file>